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16D15-5627-4638-9C8D-B13A0ECB85CB}" type="datetimeFigureOut">
              <a:rPr lang="ro-RO" smtClean="0"/>
              <a:t>25.01.2016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721EA-D168-4F4A-AFBD-7057CEF3F58A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500034" y="642918"/>
            <a:ext cx="7500990" cy="535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  <a:endParaRPr lang="ro-RO" dirty="0"/>
          </a:p>
        </p:txBody>
      </p:sp>
      <p:sp>
        <p:nvSpPr>
          <p:cNvPr id="5" name="Dreptunghi 4"/>
          <p:cNvSpPr/>
          <p:nvPr/>
        </p:nvSpPr>
        <p:spPr>
          <a:xfrm>
            <a:off x="500034" y="642918"/>
            <a:ext cx="2500330" cy="53578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Dreptunghi 5"/>
          <p:cNvSpPr/>
          <p:nvPr/>
        </p:nvSpPr>
        <p:spPr>
          <a:xfrm>
            <a:off x="3000364" y="642918"/>
            <a:ext cx="500066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40, 30+50</a:t>
            </a:r>
            <a:endParaRPr lang="ro-RO" dirty="0"/>
          </a:p>
        </p:txBody>
      </p:sp>
      <p:sp>
        <p:nvSpPr>
          <p:cNvPr id="7" name="Dreptunghi 6"/>
          <p:cNvSpPr/>
          <p:nvPr/>
        </p:nvSpPr>
        <p:spPr>
          <a:xfrm>
            <a:off x="3000364" y="1142984"/>
            <a:ext cx="185738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60</a:t>
            </a:r>
            <a:endParaRPr lang="ro-RO" dirty="0"/>
          </a:p>
        </p:txBody>
      </p:sp>
      <p:sp>
        <p:nvSpPr>
          <p:cNvPr id="8" name="Dreptunghi 7"/>
          <p:cNvSpPr/>
          <p:nvPr/>
        </p:nvSpPr>
        <p:spPr>
          <a:xfrm>
            <a:off x="3000364" y="2000240"/>
            <a:ext cx="185738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60</a:t>
            </a:r>
            <a:endParaRPr lang="ro-RO" dirty="0"/>
          </a:p>
        </p:txBody>
      </p:sp>
      <p:sp>
        <p:nvSpPr>
          <p:cNvPr id="9" name="Dreptunghi 8"/>
          <p:cNvSpPr/>
          <p:nvPr/>
        </p:nvSpPr>
        <p:spPr>
          <a:xfrm>
            <a:off x="3000364" y="2857496"/>
            <a:ext cx="185738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60</a:t>
            </a:r>
            <a:endParaRPr lang="ro-RO" dirty="0"/>
          </a:p>
        </p:txBody>
      </p:sp>
      <p:sp>
        <p:nvSpPr>
          <p:cNvPr id="10" name="Dreptunghi 9"/>
          <p:cNvSpPr/>
          <p:nvPr/>
        </p:nvSpPr>
        <p:spPr>
          <a:xfrm>
            <a:off x="3000364" y="3714752"/>
            <a:ext cx="185738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60</a:t>
            </a:r>
            <a:endParaRPr lang="ro-RO" dirty="0"/>
          </a:p>
        </p:txBody>
      </p:sp>
      <p:sp>
        <p:nvSpPr>
          <p:cNvPr id="11" name="Dreptunghi 10"/>
          <p:cNvSpPr/>
          <p:nvPr/>
        </p:nvSpPr>
        <p:spPr>
          <a:xfrm>
            <a:off x="3000364" y="4572008"/>
            <a:ext cx="500066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80, </a:t>
            </a:r>
            <a:r>
              <a:rPr lang="ro-RO" dirty="0" err="1" smtClean="0"/>
              <a:t>80</a:t>
            </a:r>
            <a:endParaRPr lang="ro-RO" dirty="0"/>
          </a:p>
        </p:txBody>
      </p:sp>
      <p:sp>
        <p:nvSpPr>
          <p:cNvPr id="12" name="CasetăText 11"/>
          <p:cNvSpPr txBox="1"/>
          <p:nvPr/>
        </p:nvSpPr>
        <p:spPr>
          <a:xfrm>
            <a:off x="1000100" y="242886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40, 4x60,80</a:t>
            </a:r>
            <a:endParaRPr lang="ro-RO" dirty="0"/>
          </a:p>
        </p:txBody>
      </p:sp>
      <p:sp>
        <p:nvSpPr>
          <p:cNvPr id="13" name="CasetăText 12"/>
          <p:cNvSpPr txBox="1"/>
          <p:nvPr/>
        </p:nvSpPr>
        <p:spPr>
          <a:xfrm>
            <a:off x="1071538" y="307181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dirty="0" smtClean="0"/>
              <a:t>40=5xmagassag=</a:t>
            </a:r>
            <a:r>
              <a:rPr lang="ro-RO" dirty="0" err="1" smtClean="0"/>
              <a:t>szelesseg</a:t>
            </a:r>
            <a:r>
              <a:rPr lang="ro-RO" dirty="0" smtClean="0"/>
              <a:t> pixel</a:t>
            </a:r>
            <a:endParaRPr lang="ro-RO" dirty="0"/>
          </a:p>
        </p:txBody>
      </p:sp>
      <p:sp>
        <p:nvSpPr>
          <p:cNvPr id="14" name="CasetăText 13"/>
          <p:cNvSpPr txBox="1"/>
          <p:nvPr/>
        </p:nvSpPr>
        <p:spPr>
          <a:xfrm>
            <a:off x="571472" y="4000504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Inaltime</a:t>
            </a:r>
            <a:r>
              <a:rPr lang="ro-RO" dirty="0" smtClean="0"/>
              <a:t> </a:t>
            </a:r>
            <a:r>
              <a:rPr lang="ro-RO" dirty="0" err="1" smtClean="0"/>
              <a:t>rand</a:t>
            </a:r>
            <a:r>
              <a:rPr lang="ro-RO" dirty="0" smtClean="0"/>
              <a:t>=</a:t>
            </a:r>
            <a:r>
              <a:rPr lang="ro-RO" dirty="0" err="1" smtClean="0"/>
              <a:t>jobb</a:t>
            </a:r>
            <a:r>
              <a:rPr lang="ro-RO" dirty="0" smtClean="0"/>
              <a:t> </a:t>
            </a:r>
            <a:r>
              <a:rPr lang="ro-RO" dirty="0" err="1" smtClean="0"/>
              <a:t>klikk</a:t>
            </a:r>
            <a:r>
              <a:rPr lang="ro-RO" dirty="0" smtClean="0"/>
              <a:t> </a:t>
            </a:r>
            <a:r>
              <a:rPr lang="ro-RO" dirty="0" err="1" smtClean="0"/>
              <a:t>az</a:t>
            </a:r>
            <a:r>
              <a:rPr lang="ro-RO" dirty="0" smtClean="0"/>
              <a:t> 1,2… </a:t>
            </a:r>
            <a:r>
              <a:rPr lang="ro-RO" dirty="0" err="1" smtClean="0"/>
              <a:t>sorszamokon</a:t>
            </a:r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r>
              <a:rPr lang="ro-RO" dirty="0" err="1" smtClean="0"/>
              <a:t>Latime</a:t>
            </a:r>
            <a:r>
              <a:rPr lang="ro-RO" dirty="0" smtClean="0"/>
              <a:t> coloane=</a:t>
            </a:r>
            <a:r>
              <a:rPr lang="ro-RO" dirty="0" err="1" smtClean="0"/>
              <a:t>jobb</a:t>
            </a:r>
            <a:r>
              <a:rPr lang="ro-RO" dirty="0" smtClean="0"/>
              <a:t> </a:t>
            </a:r>
            <a:r>
              <a:rPr lang="ro-RO" dirty="0" err="1" smtClean="0"/>
              <a:t>klikk</a:t>
            </a:r>
            <a:r>
              <a:rPr lang="ro-RO" dirty="0" smtClean="0"/>
              <a:t> </a:t>
            </a:r>
            <a:r>
              <a:rPr lang="ro-RO" dirty="0" err="1" smtClean="0"/>
              <a:t>az</a:t>
            </a:r>
            <a:r>
              <a:rPr lang="ro-RO" dirty="0" smtClean="0"/>
              <a:t> </a:t>
            </a:r>
            <a:r>
              <a:rPr lang="ro-RO" dirty="0" err="1" smtClean="0"/>
              <a:t>oszlop</a:t>
            </a:r>
            <a:r>
              <a:rPr lang="ro-RO" dirty="0" smtClean="0"/>
              <a:t> </a:t>
            </a:r>
            <a:r>
              <a:rPr lang="ro-RO" dirty="0" err="1" smtClean="0"/>
              <a:t>betukon</a:t>
            </a:r>
            <a:r>
              <a:rPr lang="ro-RO" dirty="0" smtClean="0"/>
              <a:t>: A, B, C…</a:t>
            </a:r>
            <a:endParaRPr lang="ro-RO" dirty="0"/>
          </a:p>
        </p:txBody>
      </p:sp>
      <p:sp>
        <p:nvSpPr>
          <p:cNvPr id="15" name="CasetăText 14"/>
          <p:cNvSpPr txBox="1"/>
          <p:nvPr/>
        </p:nvSpPr>
        <p:spPr>
          <a:xfrm>
            <a:off x="5286380" y="1857364"/>
            <a:ext cx="25003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Osszevont</a:t>
            </a:r>
            <a:r>
              <a:rPr lang="ro-RO" dirty="0" smtClean="0"/>
              <a:t> </a:t>
            </a:r>
            <a:r>
              <a:rPr lang="ro-RO" dirty="0" err="1" smtClean="0"/>
              <a:t>cellak</a:t>
            </a:r>
            <a:r>
              <a:rPr lang="ro-RO" dirty="0" smtClean="0"/>
              <a:t>:</a:t>
            </a:r>
          </a:p>
          <a:p>
            <a:r>
              <a:rPr lang="ro-RO" dirty="0" err="1" smtClean="0"/>
              <a:t>-jobb</a:t>
            </a:r>
            <a:r>
              <a:rPr lang="ro-RO" dirty="0" smtClean="0"/>
              <a:t> </a:t>
            </a:r>
            <a:r>
              <a:rPr lang="ro-RO" dirty="0" err="1" smtClean="0"/>
              <a:t>klikk</a:t>
            </a:r>
            <a:r>
              <a:rPr lang="ro-RO" dirty="0" smtClean="0"/>
              <a:t> a </a:t>
            </a:r>
            <a:r>
              <a:rPr lang="ro-RO" dirty="0" err="1" smtClean="0"/>
              <a:t>kijelolt</a:t>
            </a:r>
            <a:r>
              <a:rPr lang="ro-RO" dirty="0" smtClean="0"/>
              <a:t> </a:t>
            </a:r>
            <a:r>
              <a:rPr lang="ro-RO" dirty="0" err="1" smtClean="0"/>
              <a:t>cellamezokon</a:t>
            </a:r>
            <a:r>
              <a:rPr lang="ro-RO" dirty="0" smtClean="0"/>
              <a:t>, formatare celule, liniere ful, </a:t>
            </a:r>
            <a:r>
              <a:rPr lang="ro-RO" dirty="0" err="1" smtClean="0"/>
              <a:t>imbinare</a:t>
            </a:r>
            <a:r>
              <a:rPr lang="ro-RO" dirty="0" smtClean="0"/>
              <a:t> celule</a:t>
            </a:r>
          </a:p>
          <a:p>
            <a:r>
              <a:rPr lang="ro-RO" dirty="0" err="1" smtClean="0"/>
              <a:t>-Pornire</a:t>
            </a:r>
            <a:r>
              <a:rPr lang="ro-RO" dirty="0" smtClean="0"/>
              <a:t> meniu, aliniere </a:t>
            </a:r>
            <a:r>
              <a:rPr lang="ro-RO" dirty="0" err="1" smtClean="0"/>
              <a:t>szekcio</a:t>
            </a:r>
            <a:r>
              <a:rPr lang="ro-RO" dirty="0" smtClean="0"/>
              <a:t>, </a:t>
            </a:r>
            <a:r>
              <a:rPr lang="ro-RO" dirty="0" err="1" smtClean="0"/>
              <a:t>imbinare</a:t>
            </a:r>
            <a:r>
              <a:rPr lang="ro-RO" dirty="0" smtClean="0"/>
              <a:t> </a:t>
            </a:r>
            <a:r>
              <a:rPr lang="ro-RO" dirty="0" err="1" smtClean="0"/>
              <a:t>optiok</a:t>
            </a:r>
            <a:r>
              <a:rPr lang="ro-RO" dirty="0" smtClean="0"/>
              <a:t>, </a:t>
            </a:r>
            <a:r>
              <a:rPr lang="ro-RO" dirty="0" err="1" smtClean="0"/>
              <a:t>es</a:t>
            </a:r>
            <a:r>
              <a:rPr lang="ro-RO" dirty="0" smtClean="0"/>
              <a:t> </a:t>
            </a:r>
            <a:r>
              <a:rPr lang="ro-RO" dirty="0" err="1" smtClean="0"/>
              <a:t>eligazitas</a:t>
            </a:r>
            <a:endParaRPr lang="ro-R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55903" b="86771"/>
          <a:stretch>
            <a:fillRect/>
          </a:stretch>
        </p:blipFill>
        <p:spPr bwMode="auto">
          <a:xfrm>
            <a:off x="285720" y="214290"/>
            <a:ext cx="506038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 r="22388" b="33854"/>
          <a:stretch>
            <a:fillRect/>
          </a:stretch>
        </p:blipFill>
        <p:spPr bwMode="auto">
          <a:xfrm>
            <a:off x="4633913" y="2143116"/>
            <a:ext cx="429580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t="26458" r="38264" b="20625"/>
          <a:stretch>
            <a:fillRect/>
          </a:stretch>
        </p:blipFill>
        <p:spPr bwMode="auto">
          <a:xfrm>
            <a:off x="0" y="2000240"/>
            <a:ext cx="447970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66</Words>
  <Application>Microsoft Office PowerPoint</Application>
  <PresentationFormat>Expunere pe ecran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3" baseType="lpstr">
      <vt:lpstr>Temă Office</vt:lpstr>
      <vt:lpstr>Diapozitivul 1</vt:lpstr>
      <vt:lpstr>Diapozitivul 2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4</cp:revision>
  <dcterms:created xsi:type="dcterms:W3CDTF">2016-01-25T07:27:49Z</dcterms:created>
  <dcterms:modified xsi:type="dcterms:W3CDTF">2016-01-25T07:55:24Z</dcterms:modified>
</cp:coreProperties>
</file>